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7" d="100"/>
        <a:sy n="27" d="100"/>
      </p:scale>
      <p:origin x="0" y="46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2CCE-2107-4D06-A12A-1DE9D3A47490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BB7CC-3F15-44D6-B61F-CD2E0DD4F47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 Holbein the Younger 1497-154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rich_Born_by_Hans_Holbein_the_Young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7713" y="0"/>
            <a:ext cx="5106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othea_Meyer,_by_Hans_Holbein_the_Young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6750" y="0"/>
            <a:ext cx="5270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VI_(1537_-_1553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5650" y="0"/>
            <a:ext cx="5092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VI_by_Holbe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1050" y="0"/>
            <a:ext cx="504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 Cranach the Younger 1515-158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dy Christ and the Woman Taken in Adulte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J._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67050" y="0"/>
            <a:ext cx="3008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J._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7713" y="0"/>
            <a:ext cx="510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-Charity_mg_29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16063" y="0"/>
            <a:ext cx="6111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lipp_I._von_Pommern Cranach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72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 Brueghel the Elder 1525-1569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_by_Hans_Holbein_the_Young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20963" y="0"/>
            <a:ext cx="390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,_Pieter_de_Oude_-_De_val_van_icarus_-_hi_r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_the_Elder,_Pieter_-_Massacre_of_the_Innocents_(1565-7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8763"/>
            <a:ext cx="9144000" cy="6338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elPortrait The Painter and The Buy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58938" y="0"/>
            <a:ext cx="582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hel_ador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9088"/>
            <a:ext cx="9144000" cy="621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hel-tower-of-bab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ren Brueg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0338"/>
            <a:ext cx="9144000" cy="65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 Bruegel Peasant Dan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4950"/>
            <a:ext cx="9144000" cy="6386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_Bruegel_d._Ä._041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8750"/>
            <a:ext cx="9144000" cy="65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_Bruegel_d._Ä._103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2388"/>
            <a:ext cx="9144000" cy="675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_Bruegel_d._Ä._106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Holbein_d._J._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5200" y="0"/>
            <a:ext cx="4673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or Northern artists, or those with only a few images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holomäus_Bruyn_d._Ä._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51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holomäus_Bruyn_d._Ä._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3088" y="0"/>
            <a:ext cx="5456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holomäus_Bruyn_d._Ä._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4225" y="0"/>
            <a:ext cx="5033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nt_Notke_Danse_Macab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376488"/>
            <a:ext cx="9144000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ueghel_Jan_II_God_creat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2888" y="0"/>
            <a:ext cx="8656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os V Jan Cornelis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7675" y="0"/>
            <a:ext cx="570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rineAragon Michel Sitto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1538" y="0"/>
            <a:ext cx="4860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ny_of_Captain_Rosecrans_Ket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31888"/>
            <a:ext cx="9144000" cy="45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Cornelisz_van_Haarlem_-_Het_toilet_van_Bathseb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4038" y="0"/>
            <a:ext cx="5494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Holbein_Jane_Sma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47775" y="0"/>
            <a:ext cx="6646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Banket_van_de_officieren_van_de_St._Jorisdoel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Bethlehemse_kindermoor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75"/>
            <a:ext cx="9144000" cy="618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De_eerste_famili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400" y="0"/>
            <a:ext cx="8837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De_zondev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5463" y="0"/>
            <a:ext cx="5551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Doopsel_van_Christ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09575" y="0"/>
            <a:ext cx="8323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Val_der_Titan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7638" y="0"/>
            <a:ext cx="884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nelis_van_Haarlem_-_Venus_en_Adon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ing_the_River_Sty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04838"/>
            <a:ext cx="9144000" cy="564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se_macabre_hrastovlj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03525"/>
            <a:ext cx="9144000" cy="124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go_de_Guevara_-_Sitto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 VIII 1537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51125" y="0"/>
            <a:ext cx="384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rck_Jacobsz._A_Group_of_Guardsmen_15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82763"/>
            <a:ext cx="9144000" cy="32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Gill_1578_attr_Cornelis_Ket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4900" y="0"/>
            <a:ext cx="439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VI,_aged_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6175" y="0"/>
            <a:ext cx="6851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_VI_Scrots_c1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2413" y="0"/>
            <a:ext cx="3559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_bieta_I_lat_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1_Phoeni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1350" y="0"/>
            <a:ext cx="531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1Engla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9263" y="0"/>
            <a:ext cx="5703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_Brydges_1589 Hieronimo Custod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3900" y="0"/>
            <a:ext cx="5156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_I_George_Gow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04925" y="0"/>
            <a:ext cx="6532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_I_of_England_Marcus_Gheeraerts_the_Eld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9750" y="0"/>
            <a:ext cx="552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 VIII and the Barber Surgeon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27075"/>
            <a:ext cx="9144000" cy="540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rd_de_la_Marck._Prince-bishop_of_Liège Jan Cornelis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20838" y="0"/>
            <a:ext cx="5900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cis1-1 Jean Clou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9150" y="0"/>
            <a:ext cx="4965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_Gower_Elizabeth_I_Drewe_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2113" y="0"/>
            <a:ext cx="5818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VI Jan van Sco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3725" y="0"/>
            <a:ext cx="541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Memling_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1575" y="0"/>
            <a:ext cx="4259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Memling_Passio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95313"/>
            <a:ext cx="9144000" cy="566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drick_Goltzius_-_Jupiter_en_Antiop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drik_Goltzius_-_Stervende_Adon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drik_Goltzius_-_Vertumnus_en_Pomo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35025"/>
            <a:ext cx="9144000" cy="518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_Fitzalan,_12th_Earl_of_Arundel_by_Steven_Van_der_Meul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93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is of Corinth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1513" y="0"/>
            <a:ext cx="5259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_Howard,_Earl_of_Surrey_from_NPG_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06500" y="0"/>
            <a:ext cx="6729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y_Moulins_Tripty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71538"/>
            <a:ext cx="9144000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Carel_van_Mander_002 The Continence of Scipi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33450"/>
            <a:ext cx="91440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_de_Gheyn_(II)_Spanish_battle_stallion_16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52450" y="0"/>
            <a:ext cx="8039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ques_de_Gheyn_(II)_-_Venus_and_Cupid_-_c.1605-16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7513" y="0"/>
            <a:ext cx="576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Brueghel_II-Calvaire_mg_3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Wellens_de_Cock_Calva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achim_Patinir_006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7638" y="0"/>
            <a:ext cx="884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_Edward_VI_by_William_Scro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retia_Holy_Bloo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2475" y="0"/>
            <a:ext cx="509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 and Amo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5325" y="0"/>
            <a:ext cx="5213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s. Pemberto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4263" y="0"/>
            <a:ext cx="697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eAuxAnges_RougesJeanFouqu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28650" y="0"/>
            <a:ext cx="788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ître_1518 The Presentation Of The Child Jesus in The Temp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46325" y="0"/>
            <a:ext cx="4451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guerite_of_Valois,_Queen_of_Navarre)_by_Nicholas_Hilliar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7213" y="0"/>
            <a:ext cx="5487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_Tudor1 Antonis Mo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1200" y="0"/>
            <a:ext cx="5181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y,_Queen_of_Scots_by_Nicholas_Hillia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06513" y="0"/>
            <a:ext cx="6529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ter_of_the_Virgo_inter_Virgines_-_Entombment_of_Chr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9600" y="0"/>
            <a:ext cx="5383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ister_von_Sigmaringen_Kreuzigung_Christ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7838" y="0"/>
            <a:ext cx="564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sys_Elizabeth_I_The_Sieve_Portrait_c15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2000" y="0"/>
            <a:ext cx="508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to van Veen01 Relief of Leid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61963"/>
            <a:ext cx="9144000" cy="593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ter_Aertsen_005 Butcher's Stall with the Flight into Egyp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4950"/>
            <a:ext cx="9144000" cy="63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li Me Tanger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5600" y="0"/>
            <a:ext cx="843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en_Elizabeth_I_by_George_Gow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3725" y="0"/>
            <a:ext cx="5414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ntin_Massys_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31863" y="0"/>
            <a:ext cx="7280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ntin_Massys-Ecce_Homo-1520,Doge's_Palace,Veni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2300" y="0"/>
            <a:ext cx="5357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ntin_Massys-Virgin_and_Child_Surrounded_by_Angels-Musée_des_Beaux-Arts,Lyons.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64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ten_Metsys-Triptique_de_la_confrerie_Saint-Anne_a_Louvain_mg_29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97013" y="0"/>
            <a:ext cx="6149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ten_Metsys-Triptique_de_la_confrerie_Saint-Anne_a_Louvain_mg_29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74963" y="0"/>
            <a:ext cx="3392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ten_Metsys-Triptique_de_la_confrerie_Saint-Anne_a_Louvain_mg_29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92413" y="0"/>
            <a:ext cx="3557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ten_Metsys-Triptique_de_la_confrerie_Saint-Anne_a_Louvain_mg_29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nten_Metsys-Vierge_a_lEnfant_IMG_14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2200" y="0"/>
            <a:ext cx="4418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tgen piet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7938" y="0"/>
            <a:ext cx="404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 Lady with a Squirrel and a Starling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5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_John_Ashburnham)_by_Hieronimo_Custod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06613" y="0"/>
            <a:ext cx="4929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_John_Harington_by_Hieronimo_Custod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12925" y="0"/>
            <a:ext cx="5516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 Sebastian by Lieferinx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8863" y="0"/>
            <a:ext cx="448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stris_Baptism_of_Chr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47738"/>
            <a:ext cx="9144000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_Pead)_by_Cornelis_Ket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9588" y="0"/>
            <a:ext cx="5584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em_of_Orange_by_Adriaen_Thomasz_Ke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0275" y="0"/>
            <a:ext cx="474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OfOrange15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5500" y="0"/>
            <a:ext cx="4951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 Man Holding Gloves and Lett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1663" y="0"/>
            <a:ext cx="5400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 Member of the Wedigh Family 2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4213" y="0"/>
            <a:ext cx="523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 Member of the Wedigh Famil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7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n Unknown Lad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1088" y="0"/>
            <a:ext cx="6981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Anne of Cleve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Benedikt von Hertenstei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5813" y="0"/>
            <a:ext cx="5030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Bonifacius Amerbach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49375" y="0"/>
            <a:ext cx="6443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merchant_of_the_German_steelyard_by_Hans_Holbein_the_Young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4850" y="0"/>
            <a:ext cx="519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Catherine Howard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9800" y="0"/>
            <a:ext cx="4722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Charles Brando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2675" y="0"/>
            <a:ext cx="6977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Charles de Solier, Lord of Morett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2925" y="0"/>
            <a:ext cx="5516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e Vos van Steenwijk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8000" y="0"/>
            <a:ext cx="558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erich Bor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0725" y="0"/>
            <a:ext cx="5160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irk Tybi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oprothea Meyer, nee Kannengiess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uke Antony the Good of Lorrain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Edward, Prince of Wale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2950" y="0"/>
            <a:ext cx="5116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Erasmus of Rotterdam 1523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1375" y="0"/>
            <a:ext cx="4919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 of Clev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Erasmus of Rotterdam 153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8688" y="0"/>
            <a:ext cx="4746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Erasmus of Rotterdam Writing 2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7038" y="0"/>
            <a:ext cx="5749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Erasmus of Rotterdam Writing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2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Henry Howard, the Earl of Surre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0538" y="0"/>
            <a:ext cx="5622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Henry VIII 153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2338" y="0"/>
            <a:ext cx="4757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Henry VIII 154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1800" y="0"/>
            <a:ext cx="5740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Jakob Meyer zum Kase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Jane Seymour 153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36813" y="0"/>
            <a:ext cx="4270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Jane Seymour 1537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John Chamber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4563" y="0"/>
            <a:ext cx="4713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_mey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5663" y="0"/>
            <a:ext cx="489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Lady Guildford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5463" y="0"/>
            <a:ext cx="5553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Lady Margaret Butt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8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Margaret Wyatt, Lady Le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Nikolaus Kratz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54200" y="0"/>
            <a:ext cx="543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Philipp Melanchtho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46138"/>
            <a:ext cx="9144000" cy="516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Robert Chesema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87425" y="0"/>
            <a:ext cx="716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mon George of Quocot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92200" y="0"/>
            <a:ext cx="6958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Henry Guildford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Nicholas Carew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08025" y="0"/>
            <a:ext cx="772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Nicholas Poyntz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3613" y="0"/>
            <a:ext cx="4676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e_of_Cleves,_by_Hans_Holbein_the_Young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9775" y="0"/>
            <a:ext cx="5122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Richard Southwell 153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5150" y="0"/>
            <a:ext cx="5472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Thomas Godsalve and His Son Joh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04888" y="0"/>
            <a:ext cx="7132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Thomas Mor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6575" y="0"/>
            <a:ext cx="5530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Sir William Butts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2763" y="0"/>
            <a:ext cx="5576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the Merchant Georg Gisz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74813" y="0"/>
            <a:ext cx="579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Thomas Cromwell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8950" y="0"/>
            <a:ext cx="562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William Warham, Archbishop of Canberbur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7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o of Henry Brando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7438" y="0"/>
            <a:ext cx="6969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umed Portrait of the Artist's Wif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1050" y="0"/>
            <a:ext cx="504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Portrait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mstadt Madonna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 Brian Tuk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65313" y="0"/>
            <a:ext cx="5413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r Thomas Mor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tist's Famil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0863" y="0"/>
            <a:ext cx="5502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ody of the Dead Christ in the Tomb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01925"/>
            <a:ext cx="9144000" cy="14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ast Supp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7525" y="0"/>
            <a:ext cx="5567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assion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96988" y="0"/>
            <a:ext cx="6548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olothurn Madonna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2163" y="0"/>
            <a:ext cx="501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Ambassadors,_by_Hans_Holbein_the_Young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25" y="0"/>
            <a:ext cx="7269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Howard, Prince of Norfolk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3575" y="0"/>
            <a:ext cx="5276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_More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mstadtmadonna_dresdenk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5213" y="0"/>
            <a:ext cx="4473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 Gengleman with Music Books and Lute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4913" y="0"/>
            <a:ext cx="6732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 Young Man at His Office Desk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8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 Holbein Danse Macabr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5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 Vos van Steenwijk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4513" y="0"/>
            <a:ext cx="5514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bein_Danse_Macabre_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226</vt:i4>
      </vt:variant>
    </vt:vector>
  </HeadingPairs>
  <TitlesOfParts>
    <vt:vector size="2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2009-08-16T13:49:19Z</dcterms:created>
  <dcterms:modified xsi:type="dcterms:W3CDTF">2009-08-16T13:50:37Z</dcterms:modified>
</cp:coreProperties>
</file>